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0" r:id="rId4"/>
    <p:sldId id="274" r:id="rId5"/>
    <p:sldId id="275" r:id="rId6"/>
    <p:sldId id="277" r:id="rId7"/>
    <p:sldId id="276" r:id="rId8"/>
    <p:sldId id="261" r:id="rId9"/>
    <p:sldId id="283" r:id="rId10"/>
    <p:sldId id="284" r:id="rId11"/>
    <p:sldId id="262" r:id="rId12"/>
    <p:sldId id="263" r:id="rId13"/>
    <p:sldId id="285" r:id="rId14"/>
    <p:sldId id="264" r:id="rId15"/>
    <p:sldId id="265" r:id="rId16"/>
    <p:sldId id="286" r:id="rId17"/>
    <p:sldId id="266" r:id="rId18"/>
    <p:sldId id="268" r:id="rId19"/>
    <p:sldId id="270" r:id="rId20"/>
    <p:sldId id="279" r:id="rId21"/>
    <p:sldId id="281" r:id="rId22"/>
    <p:sldId id="271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hQ13jPb5Qjb8syBMDNuLA61A8P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0" Type="http://customschemas.google.com/relationships/presentationmetadata" Target="meta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20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3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2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Relationship Id="rId4" Type="http://schemas.openxmlformats.org/officeDocument/2006/relationships/image" Target="../media/image3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DCC7F9-1777-42E7-9DFC-D6AD2C3D903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2F74A82-AFC3-44B7-84B7-FFE228EC305C}">
      <dgm:prSet/>
      <dgm:spPr/>
      <dgm:t>
        <a:bodyPr/>
        <a:lstStyle/>
        <a:p>
          <a:pPr>
            <a:defRPr cap="all"/>
          </a:pPr>
          <a:r>
            <a:rPr lang="fr-FR"/>
            <a:t>Simulation de la prise du gobelet sur SW</a:t>
          </a:r>
          <a:endParaRPr lang="en-US"/>
        </a:p>
      </dgm:t>
    </dgm:pt>
    <dgm:pt modelId="{6CF5598E-1401-4F44-A3B9-F8925C73D86A}" type="parTrans" cxnId="{5F1EA7EC-9550-45DA-8779-849CCB540D0A}">
      <dgm:prSet/>
      <dgm:spPr/>
      <dgm:t>
        <a:bodyPr/>
        <a:lstStyle/>
        <a:p>
          <a:endParaRPr lang="en-US"/>
        </a:p>
      </dgm:t>
    </dgm:pt>
    <dgm:pt modelId="{FB52FF8B-60B6-4907-AAF6-C4E2C65204FB}" type="sibTrans" cxnId="{5F1EA7EC-9550-45DA-8779-849CCB540D0A}">
      <dgm:prSet/>
      <dgm:spPr/>
      <dgm:t>
        <a:bodyPr/>
        <a:lstStyle/>
        <a:p>
          <a:endParaRPr lang="en-US"/>
        </a:p>
      </dgm:t>
    </dgm:pt>
    <dgm:pt modelId="{3F77D9B5-DD76-4726-AD2C-AD2648367981}">
      <dgm:prSet/>
      <dgm:spPr/>
      <dgm:t>
        <a:bodyPr/>
        <a:lstStyle/>
        <a:p>
          <a:pPr>
            <a:defRPr cap="all"/>
          </a:pPr>
          <a:r>
            <a:rPr lang="fr-FR"/>
            <a:t>Linéarisation d’une courbe pour pouvoir paramétrer le servomoteur</a:t>
          </a:r>
          <a:endParaRPr lang="en-US"/>
        </a:p>
      </dgm:t>
    </dgm:pt>
    <dgm:pt modelId="{217D469E-76EC-421A-B052-5511632E7ABB}" type="parTrans" cxnId="{4D4E40D5-506A-4D17-A340-AC8ADA3BE247}">
      <dgm:prSet/>
      <dgm:spPr/>
      <dgm:t>
        <a:bodyPr/>
        <a:lstStyle/>
        <a:p>
          <a:endParaRPr lang="en-US"/>
        </a:p>
      </dgm:t>
    </dgm:pt>
    <dgm:pt modelId="{7E97F046-6403-4DFB-91DF-AEB215674339}" type="sibTrans" cxnId="{4D4E40D5-506A-4D17-A340-AC8ADA3BE247}">
      <dgm:prSet/>
      <dgm:spPr/>
      <dgm:t>
        <a:bodyPr/>
        <a:lstStyle/>
        <a:p>
          <a:endParaRPr lang="en-US"/>
        </a:p>
      </dgm:t>
    </dgm:pt>
    <dgm:pt modelId="{2B290ECC-AEC8-4992-965F-6C528CE31900}" type="pres">
      <dgm:prSet presAssocID="{8CDCC7F9-1777-42E7-9DFC-D6AD2C3D9032}" presName="root" presStyleCnt="0">
        <dgm:presLayoutVars>
          <dgm:dir/>
          <dgm:resizeHandles val="exact"/>
        </dgm:presLayoutVars>
      </dgm:prSet>
      <dgm:spPr/>
    </dgm:pt>
    <dgm:pt modelId="{37A11FB4-5DB5-4F5D-978F-8E6D693D42C8}" type="pres">
      <dgm:prSet presAssocID="{D2F74A82-AFC3-44B7-84B7-FFE228EC305C}" presName="compNode" presStyleCnt="0"/>
      <dgm:spPr/>
    </dgm:pt>
    <dgm:pt modelId="{7A225B98-5D45-46E8-A822-888F076F60B7}" type="pres">
      <dgm:prSet presAssocID="{D2F74A82-AFC3-44B7-84B7-FFE228EC305C}" presName="iconBgRect" presStyleLbl="bgShp" presStyleIdx="0" presStyleCnt="2"/>
      <dgm:spPr/>
    </dgm:pt>
    <dgm:pt modelId="{C60365E7-B81C-4DFD-B5F8-2E654DF1F5EA}" type="pres">
      <dgm:prSet presAssocID="{D2F74A82-AFC3-44B7-84B7-FFE228EC305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ée"/>
        </a:ext>
      </dgm:extLst>
    </dgm:pt>
    <dgm:pt modelId="{B870955B-26FD-4E7B-9D3B-366326DA8B41}" type="pres">
      <dgm:prSet presAssocID="{D2F74A82-AFC3-44B7-84B7-FFE228EC305C}" presName="spaceRect" presStyleCnt="0"/>
      <dgm:spPr/>
    </dgm:pt>
    <dgm:pt modelId="{D8B05547-71EF-40D6-9AEB-DE37A5FF061C}" type="pres">
      <dgm:prSet presAssocID="{D2F74A82-AFC3-44B7-84B7-FFE228EC305C}" presName="textRect" presStyleLbl="revTx" presStyleIdx="0" presStyleCnt="2">
        <dgm:presLayoutVars>
          <dgm:chMax val="1"/>
          <dgm:chPref val="1"/>
        </dgm:presLayoutVars>
      </dgm:prSet>
      <dgm:spPr/>
    </dgm:pt>
    <dgm:pt modelId="{895CF753-E686-49E5-8A0B-4578258E42CB}" type="pres">
      <dgm:prSet presAssocID="{FB52FF8B-60B6-4907-AAF6-C4E2C65204FB}" presName="sibTrans" presStyleCnt="0"/>
      <dgm:spPr/>
    </dgm:pt>
    <dgm:pt modelId="{2FC0D0CD-4511-4396-9632-AB37606AC594}" type="pres">
      <dgm:prSet presAssocID="{3F77D9B5-DD76-4726-AD2C-AD2648367981}" presName="compNode" presStyleCnt="0"/>
      <dgm:spPr/>
    </dgm:pt>
    <dgm:pt modelId="{5B1CCE8C-8265-477F-B0D6-240732295AE4}" type="pres">
      <dgm:prSet presAssocID="{3F77D9B5-DD76-4726-AD2C-AD2648367981}" presName="iconBgRect" presStyleLbl="bgShp" presStyleIdx="1" presStyleCnt="2"/>
      <dgm:spPr/>
    </dgm:pt>
    <dgm:pt modelId="{52DE0FE2-7780-46D3-95C1-5418C0521623}" type="pres">
      <dgm:prSet presAssocID="{3F77D9B5-DD76-4726-AD2C-AD264836798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FF8200E1-4253-4A78-946E-3886E40E200C}" type="pres">
      <dgm:prSet presAssocID="{3F77D9B5-DD76-4726-AD2C-AD2648367981}" presName="spaceRect" presStyleCnt="0"/>
      <dgm:spPr/>
    </dgm:pt>
    <dgm:pt modelId="{1CCAEC95-5AC1-48F1-B2FB-BF989DC32E7D}" type="pres">
      <dgm:prSet presAssocID="{3F77D9B5-DD76-4726-AD2C-AD264836798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5F85E28-3573-492B-B83D-42A289EDE347}" type="presOf" srcId="{D2F74A82-AFC3-44B7-84B7-FFE228EC305C}" destId="{D8B05547-71EF-40D6-9AEB-DE37A5FF061C}" srcOrd="0" destOrd="0" presId="urn:microsoft.com/office/officeart/2018/5/layout/IconCircleLabelList"/>
    <dgm:cxn modelId="{4657AB28-FC71-4D68-91A9-A67C8C53A05F}" type="presOf" srcId="{8CDCC7F9-1777-42E7-9DFC-D6AD2C3D9032}" destId="{2B290ECC-AEC8-4992-965F-6C528CE31900}" srcOrd="0" destOrd="0" presId="urn:microsoft.com/office/officeart/2018/5/layout/IconCircleLabelList"/>
    <dgm:cxn modelId="{87A5D236-CDEB-4C89-A796-1B8A16016BCA}" type="presOf" srcId="{3F77D9B5-DD76-4726-AD2C-AD2648367981}" destId="{1CCAEC95-5AC1-48F1-B2FB-BF989DC32E7D}" srcOrd="0" destOrd="0" presId="urn:microsoft.com/office/officeart/2018/5/layout/IconCircleLabelList"/>
    <dgm:cxn modelId="{4D4E40D5-506A-4D17-A340-AC8ADA3BE247}" srcId="{8CDCC7F9-1777-42E7-9DFC-D6AD2C3D9032}" destId="{3F77D9B5-DD76-4726-AD2C-AD2648367981}" srcOrd="1" destOrd="0" parTransId="{217D469E-76EC-421A-B052-5511632E7ABB}" sibTransId="{7E97F046-6403-4DFB-91DF-AEB215674339}"/>
    <dgm:cxn modelId="{5F1EA7EC-9550-45DA-8779-849CCB540D0A}" srcId="{8CDCC7F9-1777-42E7-9DFC-D6AD2C3D9032}" destId="{D2F74A82-AFC3-44B7-84B7-FFE228EC305C}" srcOrd="0" destOrd="0" parTransId="{6CF5598E-1401-4F44-A3B9-F8925C73D86A}" sibTransId="{FB52FF8B-60B6-4907-AAF6-C4E2C65204FB}"/>
    <dgm:cxn modelId="{012FCF73-294C-45FC-9C87-57EBBBF9C6A1}" type="presParOf" srcId="{2B290ECC-AEC8-4992-965F-6C528CE31900}" destId="{37A11FB4-5DB5-4F5D-978F-8E6D693D42C8}" srcOrd="0" destOrd="0" presId="urn:microsoft.com/office/officeart/2018/5/layout/IconCircleLabelList"/>
    <dgm:cxn modelId="{73078439-F27F-4377-AEA8-602C936FBA57}" type="presParOf" srcId="{37A11FB4-5DB5-4F5D-978F-8E6D693D42C8}" destId="{7A225B98-5D45-46E8-A822-888F076F60B7}" srcOrd="0" destOrd="0" presId="urn:microsoft.com/office/officeart/2018/5/layout/IconCircleLabelList"/>
    <dgm:cxn modelId="{EC3DFF8C-7E74-4894-ABE9-E97DF887550D}" type="presParOf" srcId="{37A11FB4-5DB5-4F5D-978F-8E6D693D42C8}" destId="{C60365E7-B81C-4DFD-B5F8-2E654DF1F5EA}" srcOrd="1" destOrd="0" presId="urn:microsoft.com/office/officeart/2018/5/layout/IconCircleLabelList"/>
    <dgm:cxn modelId="{ED0CFA5B-C309-48B2-9DFE-82796F31D2D7}" type="presParOf" srcId="{37A11FB4-5DB5-4F5D-978F-8E6D693D42C8}" destId="{B870955B-26FD-4E7B-9D3B-366326DA8B41}" srcOrd="2" destOrd="0" presId="urn:microsoft.com/office/officeart/2018/5/layout/IconCircleLabelList"/>
    <dgm:cxn modelId="{BE1B9630-D087-4131-B0D0-593B67DB450E}" type="presParOf" srcId="{37A11FB4-5DB5-4F5D-978F-8E6D693D42C8}" destId="{D8B05547-71EF-40D6-9AEB-DE37A5FF061C}" srcOrd="3" destOrd="0" presId="urn:microsoft.com/office/officeart/2018/5/layout/IconCircleLabelList"/>
    <dgm:cxn modelId="{F7D27601-33CF-4FCA-B07F-24F11E44AD67}" type="presParOf" srcId="{2B290ECC-AEC8-4992-965F-6C528CE31900}" destId="{895CF753-E686-49E5-8A0B-4578258E42CB}" srcOrd="1" destOrd="0" presId="urn:microsoft.com/office/officeart/2018/5/layout/IconCircleLabelList"/>
    <dgm:cxn modelId="{96C07AF7-C58C-4E2B-B42B-583DA401085D}" type="presParOf" srcId="{2B290ECC-AEC8-4992-965F-6C528CE31900}" destId="{2FC0D0CD-4511-4396-9632-AB37606AC594}" srcOrd="2" destOrd="0" presId="urn:microsoft.com/office/officeart/2018/5/layout/IconCircleLabelList"/>
    <dgm:cxn modelId="{FF0D9C13-95F5-4705-B806-D5A2F131B0B4}" type="presParOf" srcId="{2FC0D0CD-4511-4396-9632-AB37606AC594}" destId="{5B1CCE8C-8265-477F-B0D6-240732295AE4}" srcOrd="0" destOrd="0" presId="urn:microsoft.com/office/officeart/2018/5/layout/IconCircleLabelList"/>
    <dgm:cxn modelId="{34A2ADD3-BA99-4573-8F6A-B489EBDE581A}" type="presParOf" srcId="{2FC0D0CD-4511-4396-9632-AB37606AC594}" destId="{52DE0FE2-7780-46D3-95C1-5418C0521623}" srcOrd="1" destOrd="0" presId="urn:microsoft.com/office/officeart/2018/5/layout/IconCircleLabelList"/>
    <dgm:cxn modelId="{9EF21DB2-E368-4C00-8322-98F0237AB016}" type="presParOf" srcId="{2FC0D0CD-4511-4396-9632-AB37606AC594}" destId="{FF8200E1-4253-4A78-946E-3886E40E200C}" srcOrd="2" destOrd="0" presId="urn:microsoft.com/office/officeart/2018/5/layout/IconCircleLabelList"/>
    <dgm:cxn modelId="{6686C7D9-C165-4D16-8B6F-2E951115CD4A}" type="presParOf" srcId="{2FC0D0CD-4511-4396-9632-AB37606AC594}" destId="{1CCAEC95-5AC1-48F1-B2FB-BF989DC32E7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9C9A4D-BD65-4C73-92AC-F7583BBDA5A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B2579FF-90FE-4B40-8C0C-28091ADB432C}">
      <dgm:prSet/>
      <dgm:spPr/>
      <dgm:t>
        <a:bodyPr/>
        <a:lstStyle/>
        <a:p>
          <a:pPr>
            <a:defRPr cap="all"/>
          </a:pPr>
          <a:r>
            <a:rPr lang="fr-FR"/>
            <a:t>-Création d’une application pour contrôler vocalement la prothèse</a:t>
          </a:r>
          <a:endParaRPr lang="en-US"/>
        </a:p>
      </dgm:t>
    </dgm:pt>
    <dgm:pt modelId="{64902DAD-ED72-4D5D-A7D7-1776AF95966E}" type="parTrans" cxnId="{C97E73BA-7E40-4967-9F48-765185B45407}">
      <dgm:prSet/>
      <dgm:spPr/>
      <dgm:t>
        <a:bodyPr/>
        <a:lstStyle/>
        <a:p>
          <a:endParaRPr lang="en-US"/>
        </a:p>
      </dgm:t>
    </dgm:pt>
    <dgm:pt modelId="{2382222C-B6F1-4643-80AC-2C8FF6BEB3E4}" type="sibTrans" cxnId="{C97E73BA-7E40-4967-9F48-765185B45407}">
      <dgm:prSet/>
      <dgm:spPr/>
      <dgm:t>
        <a:bodyPr/>
        <a:lstStyle/>
        <a:p>
          <a:endParaRPr lang="en-US"/>
        </a:p>
      </dgm:t>
    </dgm:pt>
    <dgm:pt modelId="{26DEBFB4-6110-4A8F-BE7F-1FF2DA9529CC}">
      <dgm:prSet/>
      <dgm:spPr/>
      <dgm:t>
        <a:bodyPr/>
        <a:lstStyle/>
        <a:p>
          <a:pPr>
            <a:defRPr cap="all"/>
          </a:pPr>
          <a:r>
            <a:rPr lang="fr-FR"/>
            <a:t>-démarche pour la terminaison de l’index et le pouce</a:t>
          </a:r>
          <a:endParaRPr lang="en-US"/>
        </a:p>
      </dgm:t>
    </dgm:pt>
    <dgm:pt modelId="{25B44792-9F0F-498A-ADB3-5B16618BAACD}" type="parTrans" cxnId="{D8FCDC24-F74F-4024-9B03-8FCDA4A83ED1}">
      <dgm:prSet/>
      <dgm:spPr/>
      <dgm:t>
        <a:bodyPr/>
        <a:lstStyle/>
        <a:p>
          <a:endParaRPr lang="en-US"/>
        </a:p>
      </dgm:t>
    </dgm:pt>
    <dgm:pt modelId="{9675E7ED-F1A4-4A3D-A68A-747BEB764804}" type="sibTrans" cxnId="{D8FCDC24-F74F-4024-9B03-8FCDA4A83ED1}">
      <dgm:prSet/>
      <dgm:spPr/>
      <dgm:t>
        <a:bodyPr/>
        <a:lstStyle/>
        <a:p>
          <a:endParaRPr lang="en-US"/>
        </a:p>
      </dgm:t>
    </dgm:pt>
    <dgm:pt modelId="{0C8E1CC7-5239-491E-8A9B-1A8491022DB2}" type="pres">
      <dgm:prSet presAssocID="{3D9C9A4D-BD65-4C73-92AC-F7583BBDA5A5}" presName="root" presStyleCnt="0">
        <dgm:presLayoutVars>
          <dgm:dir/>
          <dgm:resizeHandles val="exact"/>
        </dgm:presLayoutVars>
      </dgm:prSet>
      <dgm:spPr/>
    </dgm:pt>
    <dgm:pt modelId="{741BE45C-D54E-43F9-8E7B-FAA686009536}" type="pres">
      <dgm:prSet presAssocID="{EB2579FF-90FE-4B40-8C0C-28091ADB432C}" presName="compNode" presStyleCnt="0"/>
      <dgm:spPr/>
    </dgm:pt>
    <dgm:pt modelId="{8A5DDFA2-A461-4AEA-8BED-49C7C698B599}" type="pres">
      <dgm:prSet presAssocID="{EB2579FF-90FE-4B40-8C0C-28091ADB432C}" presName="iconBgRect" presStyleLbl="bgShp" presStyleIdx="0" presStyleCnt="2"/>
      <dgm:spPr/>
    </dgm:pt>
    <dgm:pt modelId="{16A44EDB-97AC-4513-8BAE-20EFCC7F1D86}" type="pres">
      <dgm:prSet presAssocID="{EB2579FF-90FE-4B40-8C0C-28091ADB432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E589C759-1755-436F-B3F8-C85077F374DB}" type="pres">
      <dgm:prSet presAssocID="{EB2579FF-90FE-4B40-8C0C-28091ADB432C}" presName="spaceRect" presStyleCnt="0"/>
      <dgm:spPr/>
    </dgm:pt>
    <dgm:pt modelId="{A344A0E2-6990-47DF-99F7-9C64E1E07AD6}" type="pres">
      <dgm:prSet presAssocID="{EB2579FF-90FE-4B40-8C0C-28091ADB432C}" presName="textRect" presStyleLbl="revTx" presStyleIdx="0" presStyleCnt="2">
        <dgm:presLayoutVars>
          <dgm:chMax val="1"/>
          <dgm:chPref val="1"/>
        </dgm:presLayoutVars>
      </dgm:prSet>
      <dgm:spPr/>
    </dgm:pt>
    <dgm:pt modelId="{590C9888-F2AA-4A44-BB99-CDA96FC53746}" type="pres">
      <dgm:prSet presAssocID="{2382222C-B6F1-4643-80AC-2C8FF6BEB3E4}" presName="sibTrans" presStyleCnt="0"/>
      <dgm:spPr/>
    </dgm:pt>
    <dgm:pt modelId="{1439955E-C920-4AED-B5A4-B98206EB692A}" type="pres">
      <dgm:prSet presAssocID="{26DEBFB4-6110-4A8F-BE7F-1FF2DA9529CC}" presName="compNode" presStyleCnt="0"/>
      <dgm:spPr/>
    </dgm:pt>
    <dgm:pt modelId="{AEC4F881-28F4-47A8-9406-BF5A94AF7F99}" type="pres">
      <dgm:prSet presAssocID="{26DEBFB4-6110-4A8F-BE7F-1FF2DA9529CC}" presName="iconBgRect" presStyleLbl="bgShp" presStyleIdx="1" presStyleCnt="2"/>
      <dgm:spPr/>
    </dgm:pt>
    <dgm:pt modelId="{8280DD06-29B3-4513-ADA3-C84845165212}" type="pres">
      <dgm:prSet presAssocID="{26DEBFB4-6110-4A8F-BE7F-1FF2DA9529C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FC9AE538-5C58-44FB-9E2A-5F3BC5399AC3}" type="pres">
      <dgm:prSet presAssocID="{26DEBFB4-6110-4A8F-BE7F-1FF2DA9529CC}" presName="spaceRect" presStyleCnt="0"/>
      <dgm:spPr/>
    </dgm:pt>
    <dgm:pt modelId="{F9C5BC19-0FD9-405B-936E-0859F83EDF26}" type="pres">
      <dgm:prSet presAssocID="{26DEBFB4-6110-4A8F-BE7F-1FF2DA9529C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8FCDC24-F74F-4024-9B03-8FCDA4A83ED1}" srcId="{3D9C9A4D-BD65-4C73-92AC-F7583BBDA5A5}" destId="{26DEBFB4-6110-4A8F-BE7F-1FF2DA9529CC}" srcOrd="1" destOrd="0" parTransId="{25B44792-9F0F-498A-ADB3-5B16618BAACD}" sibTransId="{9675E7ED-F1A4-4A3D-A68A-747BEB764804}"/>
    <dgm:cxn modelId="{061CA44A-B3FE-4EF5-802A-B514E6D2A94A}" type="presOf" srcId="{26DEBFB4-6110-4A8F-BE7F-1FF2DA9529CC}" destId="{F9C5BC19-0FD9-405B-936E-0859F83EDF26}" srcOrd="0" destOrd="0" presId="urn:microsoft.com/office/officeart/2018/5/layout/IconCircleLabelList"/>
    <dgm:cxn modelId="{D3633459-EC88-4942-9BEE-6748A3C2D5DA}" type="presOf" srcId="{EB2579FF-90FE-4B40-8C0C-28091ADB432C}" destId="{A344A0E2-6990-47DF-99F7-9C64E1E07AD6}" srcOrd="0" destOrd="0" presId="urn:microsoft.com/office/officeart/2018/5/layout/IconCircleLabelList"/>
    <dgm:cxn modelId="{0C39E28B-9EB0-4090-A4B5-5ADB9C75274A}" type="presOf" srcId="{3D9C9A4D-BD65-4C73-92AC-F7583BBDA5A5}" destId="{0C8E1CC7-5239-491E-8A9B-1A8491022DB2}" srcOrd="0" destOrd="0" presId="urn:microsoft.com/office/officeart/2018/5/layout/IconCircleLabelList"/>
    <dgm:cxn modelId="{C97E73BA-7E40-4967-9F48-765185B45407}" srcId="{3D9C9A4D-BD65-4C73-92AC-F7583BBDA5A5}" destId="{EB2579FF-90FE-4B40-8C0C-28091ADB432C}" srcOrd="0" destOrd="0" parTransId="{64902DAD-ED72-4D5D-A7D7-1776AF95966E}" sibTransId="{2382222C-B6F1-4643-80AC-2C8FF6BEB3E4}"/>
    <dgm:cxn modelId="{64BD94FD-FB23-4C06-85B2-755F2E57CF94}" type="presParOf" srcId="{0C8E1CC7-5239-491E-8A9B-1A8491022DB2}" destId="{741BE45C-D54E-43F9-8E7B-FAA686009536}" srcOrd="0" destOrd="0" presId="urn:microsoft.com/office/officeart/2018/5/layout/IconCircleLabelList"/>
    <dgm:cxn modelId="{4FADD174-DC18-4B13-963F-8411DB9A671A}" type="presParOf" srcId="{741BE45C-D54E-43F9-8E7B-FAA686009536}" destId="{8A5DDFA2-A461-4AEA-8BED-49C7C698B599}" srcOrd="0" destOrd="0" presId="urn:microsoft.com/office/officeart/2018/5/layout/IconCircleLabelList"/>
    <dgm:cxn modelId="{AB5CFF89-E413-46C4-A189-B5E35DF8CC32}" type="presParOf" srcId="{741BE45C-D54E-43F9-8E7B-FAA686009536}" destId="{16A44EDB-97AC-4513-8BAE-20EFCC7F1D86}" srcOrd="1" destOrd="0" presId="urn:microsoft.com/office/officeart/2018/5/layout/IconCircleLabelList"/>
    <dgm:cxn modelId="{3A1F5126-FF88-4EAA-A4D9-41BD481F91E2}" type="presParOf" srcId="{741BE45C-D54E-43F9-8E7B-FAA686009536}" destId="{E589C759-1755-436F-B3F8-C85077F374DB}" srcOrd="2" destOrd="0" presId="urn:microsoft.com/office/officeart/2018/5/layout/IconCircleLabelList"/>
    <dgm:cxn modelId="{632F87F7-1CDD-4788-8539-4056B160E028}" type="presParOf" srcId="{741BE45C-D54E-43F9-8E7B-FAA686009536}" destId="{A344A0E2-6990-47DF-99F7-9C64E1E07AD6}" srcOrd="3" destOrd="0" presId="urn:microsoft.com/office/officeart/2018/5/layout/IconCircleLabelList"/>
    <dgm:cxn modelId="{B3B6104B-B8FC-4BD1-8B5F-84C9AB880155}" type="presParOf" srcId="{0C8E1CC7-5239-491E-8A9B-1A8491022DB2}" destId="{590C9888-F2AA-4A44-BB99-CDA96FC53746}" srcOrd="1" destOrd="0" presId="urn:microsoft.com/office/officeart/2018/5/layout/IconCircleLabelList"/>
    <dgm:cxn modelId="{CD58B5B9-BBA1-4E03-8B9C-B2F5C166C571}" type="presParOf" srcId="{0C8E1CC7-5239-491E-8A9B-1A8491022DB2}" destId="{1439955E-C920-4AED-B5A4-B98206EB692A}" srcOrd="2" destOrd="0" presId="urn:microsoft.com/office/officeart/2018/5/layout/IconCircleLabelList"/>
    <dgm:cxn modelId="{44635993-FA61-483C-AA15-299BD889E66B}" type="presParOf" srcId="{1439955E-C920-4AED-B5A4-B98206EB692A}" destId="{AEC4F881-28F4-47A8-9406-BF5A94AF7F99}" srcOrd="0" destOrd="0" presId="urn:microsoft.com/office/officeart/2018/5/layout/IconCircleLabelList"/>
    <dgm:cxn modelId="{E8B862BB-DA0A-4B6D-9BC1-EED75888EF29}" type="presParOf" srcId="{1439955E-C920-4AED-B5A4-B98206EB692A}" destId="{8280DD06-29B3-4513-ADA3-C84845165212}" srcOrd="1" destOrd="0" presId="urn:microsoft.com/office/officeart/2018/5/layout/IconCircleLabelList"/>
    <dgm:cxn modelId="{DA58DE44-6218-4E2C-84D0-1C0F1A91D02F}" type="presParOf" srcId="{1439955E-C920-4AED-B5A4-B98206EB692A}" destId="{FC9AE538-5C58-44FB-9E2A-5F3BC5399AC3}" srcOrd="2" destOrd="0" presId="urn:microsoft.com/office/officeart/2018/5/layout/IconCircleLabelList"/>
    <dgm:cxn modelId="{94E7EFFA-BE01-41E0-9804-1665630A3652}" type="presParOf" srcId="{1439955E-C920-4AED-B5A4-B98206EB692A}" destId="{F9C5BC19-0FD9-405B-936E-0859F83EDF2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D37341-4BFC-49CB-A980-035679DD80C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1168BEC-08FD-4A82-9F02-12102C6FF946}">
      <dgm:prSet/>
      <dgm:spPr/>
      <dgm:t>
        <a:bodyPr/>
        <a:lstStyle/>
        <a:p>
          <a:r>
            <a:rPr lang="fr-FR"/>
            <a:t>Programmation de l’appilication</a:t>
          </a:r>
          <a:endParaRPr lang="en-US"/>
        </a:p>
      </dgm:t>
    </dgm:pt>
    <dgm:pt modelId="{4884A062-A3E3-4BAF-846A-FA4D84B7F6DE}" type="parTrans" cxnId="{F8A4AE84-9270-4939-819E-DE9B92BA6900}">
      <dgm:prSet/>
      <dgm:spPr/>
      <dgm:t>
        <a:bodyPr/>
        <a:lstStyle/>
        <a:p>
          <a:endParaRPr lang="en-US"/>
        </a:p>
      </dgm:t>
    </dgm:pt>
    <dgm:pt modelId="{15A0A1D6-F60E-4C60-9D83-F39529FCDF0A}" type="sibTrans" cxnId="{F8A4AE84-9270-4939-819E-DE9B92BA6900}">
      <dgm:prSet/>
      <dgm:spPr/>
      <dgm:t>
        <a:bodyPr/>
        <a:lstStyle/>
        <a:p>
          <a:endParaRPr lang="en-US"/>
        </a:p>
      </dgm:t>
    </dgm:pt>
    <dgm:pt modelId="{A625CC74-FAD8-46AC-8DAA-A5F8C85FE547}">
      <dgm:prSet/>
      <dgm:spPr/>
      <dgm:t>
        <a:bodyPr/>
        <a:lstStyle/>
        <a:p>
          <a:r>
            <a:rPr lang="fr-FR"/>
            <a:t>programme arduino</a:t>
          </a:r>
          <a:endParaRPr lang="en-US"/>
        </a:p>
      </dgm:t>
    </dgm:pt>
    <dgm:pt modelId="{95263B2B-3BAC-4D6C-B4D1-4A90A359F6E0}" type="parTrans" cxnId="{3946C594-8B98-49BE-A5E5-9A9063A14070}">
      <dgm:prSet/>
      <dgm:spPr/>
      <dgm:t>
        <a:bodyPr/>
        <a:lstStyle/>
        <a:p>
          <a:endParaRPr lang="en-US"/>
        </a:p>
      </dgm:t>
    </dgm:pt>
    <dgm:pt modelId="{50A191C0-9779-4113-9AFE-D23A140959B8}" type="sibTrans" cxnId="{3946C594-8B98-49BE-A5E5-9A9063A14070}">
      <dgm:prSet/>
      <dgm:spPr/>
      <dgm:t>
        <a:bodyPr/>
        <a:lstStyle/>
        <a:p>
          <a:endParaRPr lang="en-US"/>
        </a:p>
      </dgm:t>
    </dgm:pt>
    <dgm:pt modelId="{4DDB1062-A4E3-41AF-A3DE-4FBADE52A1CB}" type="pres">
      <dgm:prSet presAssocID="{3ED37341-4BFC-49CB-A980-035679DD80CF}" presName="root" presStyleCnt="0">
        <dgm:presLayoutVars>
          <dgm:dir/>
          <dgm:resizeHandles val="exact"/>
        </dgm:presLayoutVars>
      </dgm:prSet>
      <dgm:spPr/>
    </dgm:pt>
    <dgm:pt modelId="{64D84726-F5A6-42EC-B90D-163F91DBDC95}" type="pres">
      <dgm:prSet presAssocID="{B1168BEC-08FD-4A82-9F02-12102C6FF946}" presName="compNode" presStyleCnt="0"/>
      <dgm:spPr/>
    </dgm:pt>
    <dgm:pt modelId="{92AD23BB-C883-4A07-B7E4-7EEDA3BA4573}" type="pres">
      <dgm:prSet presAssocID="{B1168BEC-08FD-4A82-9F02-12102C6FF946}" presName="bgRect" presStyleLbl="bgShp" presStyleIdx="0" presStyleCnt="2"/>
      <dgm:spPr/>
    </dgm:pt>
    <dgm:pt modelId="{7A1C2EBB-9100-42DF-BF6D-750638403060}" type="pres">
      <dgm:prSet presAssocID="{B1168BEC-08FD-4A82-9F02-12102C6FF94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rdinateur"/>
        </a:ext>
      </dgm:extLst>
    </dgm:pt>
    <dgm:pt modelId="{B5F10E4A-450B-4852-849E-26FD15D8A87C}" type="pres">
      <dgm:prSet presAssocID="{B1168BEC-08FD-4A82-9F02-12102C6FF946}" presName="spaceRect" presStyleCnt="0"/>
      <dgm:spPr/>
    </dgm:pt>
    <dgm:pt modelId="{A65DC235-390E-4D9A-8537-A16BC9BF37EC}" type="pres">
      <dgm:prSet presAssocID="{B1168BEC-08FD-4A82-9F02-12102C6FF946}" presName="parTx" presStyleLbl="revTx" presStyleIdx="0" presStyleCnt="2">
        <dgm:presLayoutVars>
          <dgm:chMax val="0"/>
          <dgm:chPref val="0"/>
        </dgm:presLayoutVars>
      </dgm:prSet>
      <dgm:spPr/>
    </dgm:pt>
    <dgm:pt modelId="{2512E2DE-41D9-429D-AF6B-BD02A82D5155}" type="pres">
      <dgm:prSet presAssocID="{15A0A1D6-F60E-4C60-9D83-F39529FCDF0A}" presName="sibTrans" presStyleCnt="0"/>
      <dgm:spPr/>
    </dgm:pt>
    <dgm:pt modelId="{81FB5EA5-F3E9-4B2F-B610-07EDEF22382E}" type="pres">
      <dgm:prSet presAssocID="{A625CC74-FAD8-46AC-8DAA-A5F8C85FE547}" presName="compNode" presStyleCnt="0"/>
      <dgm:spPr/>
    </dgm:pt>
    <dgm:pt modelId="{17AECFC1-C345-4ACA-97AA-A56494F4E872}" type="pres">
      <dgm:prSet presAssocID="{A625CC74-FAD8-46AC-8DAA-A5F8C85FE547}" presName="bgRect" presStyleLbl="bgShp" presStyleIdx="1" presStyleCnt="2"/>
      <dgm:spPr/>
    </dgm:pt>
    <dgm:pt modelId="{1D6ED6D2-0DB9-4A0A-9E10-35DD166CBC12}" type="pres">
      <dgm:prSet presAssocID="{A625CC74-FAD8-46AC-8DAA-A5F8C85FE54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enages"/>
        </a:ext>
      </dgm:extLst>
    </dgm:pt>
    <dgm:pt modelId="{8DEF4024-DADD-49FA-8542-AF28BD87928D}" type="pres">
      <dgm:prSet presAssocID="{A625CC74-FAD8-46AC-8DAA-A5F8C85FE547}" presName="spaceRect" presStyleCnt="0"/>
      <dgm:spPr/>
    </dgm:pt>
    <dgm:pt modelId="{558A5BE9-6221-4323-9488-BCE496C2ACD5}" type="pres">
      <dgm:prSet presAssocID="{A625CC74-FAD8-46AC-8DAA-A5F8C85FE54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172DB6E-95CD-447D-AAF6-D6C568D994DF}" type="presOf" srcId="{A625CC74-FAD8-46AC-8DAA-A5F8C85FE547}" destId="{558A5BE9-6221-4323-9488-BCE496C2ACD5}" srcOrd="0" destOrd="0" presId="urn:microsoft.com/office/officeart/2018/2/layout/IconVerticalSolidList"/>
    <dgm:cxn modelId="{F8A4AE84-9270-4939-819E-DE9B92BA6900}" srcId="{3ED37341-4BFC-49CB-A980-035679DD80CF}" destId="{B1168BEC-08FD-4A82-9F02-12102C6FF946}" srcOrd="0" destOrd="0" parTransId="{4884A062-A3E3-4BAF-846A-FA4D84B7F6DE}" sibTransId="{15A0A1D6-F60E-4C60-9D83-F39529FCDF0A}"/>
    <dgm:cxn modelId="{3946C594-8B98-49BE-A5E5-9A9063A14070}" srcId="{3ED37341-4BFC-49CB-A980-035679DD80CF}" destId="{A625CC74-FAD8-46AC-8DAA-A5F8C85FE547}" srcOrd="1" destOrd="0" parTransId="{95263B2B-3BAC-4D6C-B4D1-4A90A359F6E0}" sibTransId="{50A191C0-9779-4113-9AFE-D23A140959B8}"/>
    <dgm:cxn modelId="{C61E5299-0D89-4604-9C04-8748140385F3}" type="presOf" srcId="{3ED37341-4BFC-49CB-A980-035679DD80CF}" destId="{4DDB1062-A4E3-41AF-A3DE-4FBADE52A1CB}" srcOrd="0" destOrd="0" presId="urn:microsoft.com/office/officeart/2018/2/layout/IconVerticalSolidList"/>
    <dgm:cxn modelId="{86DF7FB4-F5E4-4CE6-90D2-D1C71A2ACBB5}" type="presOf" srcId="{B1168BEC-08FD-4A82-9F02-12102C6FF946}" destId="{A65DC235-390E-4D9A-8537-A16BC9BF37EC}" srcOrd="0" destOrd="0" presId="urn:microsoft.com/office/officeart/2018/2/layout/IconVerticalSolidList"/>
    <dgm:cxn modelId="{3076DF1B-8CE0-44E5-BC14-1B28D12B6927}" type="presParOf" srcId="{4DDB1062-A4E3-41AF-A3DE-4FBADE52A1CB}" destId="{64D84726-F5A6-42EC-B90D-163F91DBDC95}" srcOrd="0" destOrd="0" presId="urn:microsoft.com/office/officeart/2018/2/layout/IconVerticalSolidList"/>
    <dgm:cxn modelId="{86EB8032-5B63-4740-863D-7F4D618C5C86}" type="presParOf" srcId="{64D84726-F5A6-42EC-B90D-163F91DBDC95}" destId="{92AD23BB-C883-4A07-B7E4-7EEDA3BA4573}" srcOrd="0" destOrd="0" presId="urn:microsoft.com/office/officeart/2018/2/layout/IconVerticalSolidList"/>
    <dgm:cxn modelId="{86BE3603-0B8F-4CF1-B4A8-8BAF93C3970A}" type="presParOf" srcId="{64D84726-F5A6-42EC-B90D-163F91DBDC95}" destId="{7A1C2EBB-9100-42DF-BF6D-750638403060}" srcOrd="1" destOrd="0" presId="urn:microsoft.com/office/officeart/2018/2/layout/IconVerticalSolidList"/>
    <dgm:cxn modelId="{FA69C9C7-AAF7-4B1B-94B3-9E3B29E92FFA}" type="presParOf" srcId="{64D84726-F5A6-42EC-B90D-163F91DBDC95}" destId="{B5F10E4A-450B-4852-849E-26FD15D8A87C}" srcOrd="2" destOrd="0" presId="urn:microsoft.com/office/officeart/2018/2/layout/IconVerticalSolidList"/>
    <dgm:cxn modelId="{65CA89AF-CD4F-467F-B539-77E96B5EFD2D}" type="presParOf" srcId="{64D84726-F5A6-42EC-B90D-163F91DBDC95}" destId="{A65DC235-390E-4D9A-8537-A16BC9BF37EC}" srcOrd="3" destOrd="0" presId="urn:microsoft.com/office/officeart/2018/2/layout/IconVerticalSolidList"/>
    <dgm:cxn modelId="{33D97D33-B416-487C-ABFD-C81551BE48CA}" type="presParOf" srcId="{4DDB1062-A4E3-41AF-A3DE-4FBADE52A1CB}" destId="{2512E2DE-41D9-429D-AF6B-BD02A82D5155}" srcOrd="1" destOrd="0" presId="urn:microsoft.com/office/officeart/2018/2/layout/IconVerticalSolidList"/>
    <dgm:cxn modelId="{4A23E207-5A16-49CC-833C-CC6F830F20C0}" type="presParOf" srcId="{4DDB1062-A4E3-41AF-A3DE-4FBADE52A1CB}" destId="{81FB5EA5-F3E9-4B2F-B610-07EDEF22382E}" srcOrd="2" destOrd="0" presId="urn:microsoft.com/office/officeart/2018/2/layout/IconVerticalSolidList"/>
    <dgm:cxn modelId="{B2DEFA7B-8BA1-40DD-9767-8940599ACBA0}" type="presParOf" srcId="{81FB5EA5-F3E9-4B2F-B610-07EDEF22382E}" destId="{17AECFC1-C345-4ACA-97AA-A56494F4E872}" srcOrd="0" destOrd="0" presId="urn:microsoft.com/office/officeart/2018/2/layout/IconVerticalSolidList"/>
    <dgm:cxn modelId="{FCC2CFF8-6255-49BD-9C0F-8DA3A90296EB}" type="presParOf" srcId="{81FB5EA5-F3E9-4B2F-B610-07EDEF22382E}" destId="{1D6ED6D2-0DB9-4A0A-9E10-35DD166CBC12}" srcOrd="1" destOrd="0" presId="urn:microsoft.com/office/officeart/2018/2/layout/IconVerticalSolidList"/>
    <dgm:cxn modelId="{D7DF812E-15D6-4648-BF24-626A8B88A7EB}" type="presParOf" srcId="{81FB5EA5-F3E9-4B2F-B610-07EDEF22382E}" destId="{8DEF4024-DADD-49FA-8542-AF28BD87928D}" srcOrd="2" destOrd="0" presId="urn:microsoft.com/office/officeart/2018/2/layout/IconVerticalSolidList"/>
    <dgm:cxn modelId="{75D2B0A5-BDA7-48F9-A1EB-9362411CD99C}" type="presParOf" srcId="{81FB5EA5-F3E9-4B2F-B610-07EDEF22382E}" destId="{558A5BE9-6221-4323-9488-BCE496C2ACD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25B98-5D45-46E8-A822-888F076F60B7}">
      <dsp:nvSpPr>
        <dsp:cNvPr id="0" name=""/>
        <dsp:cNvSpPr/>
      </dsp:nvSpPr>
      <dsp:spPr>
        <a:xfrm>
          <a:off x="1596066" y="246740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0365E7-B81C-4DFD-B5F8-2E654DF1F5EA}">
      <dsp:nvSpPr>
        <dsp:cNvPr id="0" name=""/>
        <dsp:cNvSpPr/>
      </dsp:nvSpPr>
      <dsp:spPr>
        <a:xfrm>
          <a:off x="2064066" y="71474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B05547-71EF-40D6-9AEB-DE37A5FF061C}">
      <dsp:nvSpPr>
        <dsp:cNvPr id="0" name=""/>
        <dsp:cNvSpPr/>
      </dsp:nvSpPr>
      <dsp:spPr>
        <a:xfrm>
          <a:off x="894066" y="312674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Simulation de la prise du gobelet sur SW</a:t>
          </a:r>
          <a:endParaRPr lang="en-US" sz="1800" kern="1200"/>
        </a:p>
      </dsp:txBody>
      <dsp:txXfrm>
        <a:off x="894066" y="3126741"/>
        <a:ext cx="3600000" cy="720000"/>
      </dsp:txXfrm>
    </dsp:sp>
    <dsp:sp modelId="{5B1CCE8C-8265-477F-B0D6-240732295AE4}">
      <dsp:nvSpPr>
        <dsp:cNvPr id="0" name=""/>
        <dsp:cNvSpPr/>
      </dsp:nvSpPr>
      <dsp:spPr>
        <a:xfrm>
          <a:off x="5826066" y="246740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E0FE2-7780-46D3-95C1-5418C0521623}">
      <dsp:nvSpPr>
        <dsp:cNvPr id="0" name=""/>
        <dsp:cNvSpPr/>
      </dsp:nvSpPr>
      <dsp:spPr>
        <a:xfrm>
          <a:off x="6294066" y="714741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CAEC95-5AC1-48F1-B2FB-BF989DC32E7D}">
      <dsp:nvSpPr>
        <dsp:cNvPr id="0" name=""/>
        <dsp:cNvSpPr/>
      </dsp:nvSpPr>
      <dsp:spPr>
        <a:xfrm>
          <a:off x="5124066" y="312674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Linéarisation d’une courbe pour pouvoir paramétrer le servomoteur</a:t>
          </a:r>
          <a:endParaRPr lang="en-US" sz="1800" kern="1200"/>
        </a:p>
      </dsp:txBody>
      <dsp:txXfrm>
        <a:off x="5124066" y="3126741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5DDFA2-A461-4AEA-8BED-49C7C698B599}">
      <dsp:nvSpPr>
        <dsp:cNvPr id="0" name=""/>
        <dsp:cNvSpPr/>
      </dsp:nvSpPr>
      <dsp:spPr>
        <a:xfrm>
          <a:off x="1596066" y="246740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A44EDB-97AC-4513-8BAE-20EFCC7F1D86}">
      <dsp:nvSpPr>
        <dsp:cNvPr id="0" name=""/>
        <dsp:cNvSpPr/>
      </dsp:nvSpPr>
      <dsp:spPr>
        <a:xfrm>
          <a:off x="2064066" y="71474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44A0E2-6990-47DF-99F7-9C64E1E07AD6}">
      <dsp:nvSpPr>
        <dsp:cNvPr id="0" name=""/>
        <dsp:cNvSpPr/>
      </dsp:nvSpPr>
      <dsp:spPr>
        <a:xfrm>
          <a:off x="894066" y="312674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-Création d’une application pour contrôler vocalement la prothèse</a:t>
          </a:r>
          <a:endParaRPr lang="en-US" sz="1800" kern="1200"/>
        </a:p>
      </dsp:txBody>
      <dsp:txXfrm>
        <a:off x="894066" y="3126741"/>
        <a:ext cx="3600000" cy="720000"/>
      </dsp:txXfrm>
    </dsp:sp>
    <dsp:sp modelId="{AEC4F881-28F4-47A8-9406-BF5A94AF7F99}">
      <dsp:nvSpPr>
        <dsp:cNvPr id="0" name=""/>
        <dsp:cNvSpPr/>
      </dsp:nvSpPr>
      <dsp:spPr>
        <a:xfrm>
          <a:off x="5826066" y="246740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80DD06-29B3-4513-ADA3-C84845165212}">
      <dsp:nvSpPr>
        <dsp:cNvPr id="0" name=""/>
        <dsp:cNvSpPr/>
      </dsp:nvSpPr>
      <dsp:spPr>
        <a:xfrm>
          <a:off x="6294066" y="714741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C5BC19-0FD9-405B-936E-0859F83EDF26}">
      <dsp:nvSpPr>
        <dsp:cNvPr id="0" name=""/>
        <dsp:cNvSpPr/>
      </dsp:nvSpPr>
      <dsp:spPr>
        <a:xfrm>
          <a:off x="5124066" y="312674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-démarche pour la terminaison de l’index et le pouce</a:t>
          </a:r>
          <a:endParaRPr lang="en-US" sz="1800" kern="1200"/>
        </a:p>
      </dsp:txBody>
      <dsp:txXfrm>
        <a:off x="5124066" y="3126741"/>
        <a:ext cx="36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AD23BB-C883-4A07-B7E4-7EEDA3BA4573}">
      <dsp:nvSpPr>
        <dsp:cNvPr id="0" name=""/>
        <dsp:cNvSpPr/>
      </dsp:nvSpPr>
      <dsp:spPr>
        <a:xfrm>
          <a:off x="0" y="809181"/>
          <a:ext cx="6628804" cy="1493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1C2EBB-9100-42DF-BF6D-750638403060}">
      <dsp:nvSpPr>
        <dsp:cNvPr id="0" name=""/>
        <dsp:cNvSpPr/>
      </dsp:nvSpPr>
      <dsp:spPr>
        <a:xfrm>
          <a:off x="451896" y="1145303"/>
          <a:ext cx="821630" cy="8216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DC235-390E-4D9A-8537-A16BC9BF37EC}">
      <dsp:nvSpPr>
        <dsp:cNvPr id="0" name=""/>
        <dsp:cNvSpPr/>
      </dsp:nvSpPr>
      <dsp:spPr>
        <a:xfrm>
          <a:off x="1725424" y="809181"/>
          <a:ext cx="4903379" cy="1493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02" tIns="158102" rIns="158102" bIns="1581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Programmation de l’appilication</a:t>
          </a:r>
          <a:endParaRPr lang="en-US" sz="2500" kern="1200"/>
        </a:p>
      </dsp:txBody>
      <dsp:txXfrm>
        <a:off x="1725424" y="809181"/>
        <a:ext cx="4903379" cy="1493874"/>
      </dsp:txXfrm>
    </dsp:sp>
    <dsp:sp modelId="{17AECFC1-C345-4ACA-97AA-A56494F4E872}">
      <dsp:nvSpPr>
        <dsp:cNvPr id="0" name=""/>
        <dsp:cNvSpPr/>
      </dsp:nvSpPr>
      <dsp:spPr>
        <a:xfrm>
          <a:off x="0" y="2676524"/>
          <a:ext cx="6628804" cy="1493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ED6D2-0DB9-4A0A-9E10-35DD166CBC12}">
      <dsp:nvSpPr>
        <dsp:cNvPr id="0" name=""/>
        <dsp:cNvSpPr/>
      </dsp:nvSpPr>
      <dsp:spPr>
        <a:xfrm>
          <a:off x="451896" y="3012646"/>
          <a:ext cx="821630" cy="8216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8A5BE9-6221-4323-9488-BCE496C2ACD5}">
      <dsp:nvSpPr>
        <dsp:cNvPr id="0" name=""/>
        <dsp:cNvSpPr/>
      </dsp:nvSpPr>
      <dsp:spPr>
        <a:xfrm>
          <a:off x="1725424" y="2676524"/>
          <a:ext cx="4903379" cy="14938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02" tIns="158102" rIns="158102" bIns="1581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programme arduino</a:t>
          </a:r>
          <a:endParaRPr lang="en-US" sz="2500" kern="1200"/>
        </a:p>
      </dsp:txBody>
      <dsp:txXfrm>
        <a:off x="1725424" y="2676524"/>
        <a:ext cx="4903379" cy="1493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41cbf22a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c41cbf22a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5" name="Google Shape;17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41cbf22a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c41cbf22a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41cbf22a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c41cbf22a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41cbf22a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c41cbf22a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41cbf22a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c41cbf22a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41cbf22a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c41cbf22a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6039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7638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27290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74456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92444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601299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0241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482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1907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4560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638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730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153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134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84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987416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342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yc-pascal-colmar.monbureaunumerique.fr/fichier/13h15%20le%20samedi.%20L_homme%20bionique%20-%20France%202%20-%2013%20juin%202020%20.mp4?ID_CONTENU=95751fea-955c-4c8d-86d7-7010fcde3e86&amp;ID_DOSSIER_PARTAGE=62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yc-pascal-colmar.monbureaunumerique.fr/fichier/L_homme%20de%20deux%20mains-YouTube.mp4?ID_CONTENU=c6b1b5a8-e8c5-4341-8aec-18b9375d1553&amp;ID_DOSSIER_PARTAGE=629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fr-FR" sz="4800"/>
              <a:t>TP 12h SI</a:t>
            </a: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fr-FR"/>
          </a:p>
        </p:txBody>
      </p:sp>
      <p:pic>
        <p:nvPicPr>
          <p:cNvPr id="1026" name="Picture 2" descr="Une main robotisée intelligente">
            <a:extLst>
              <a:ext uri="{FF2B5EF4-FFF2-40B4-BE49-F238E27FC236}">
                <a16:creationId xmlns:a16="http://schemas.microsoft.com/office/drawing/2014/main" id="{8A94B8C6-97F6-4DB9-A318-2D3D3B760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91849" y="934222"/>
            <a:ext cx="7276270" cy="329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EB90502-102C-40F2-9C45-430A4A909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endParaRPr lang="fr-FR">
              <a:solidFill>
                <a:srgbClr val="FFFFFF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A141BD7-0AA6-4BC4-9823-C22C6175F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1" y="2186250"/>
            <a:ext cx="5206762" cy="3475513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8074A87-DCF3-4A8D-9BCF-28DFC701E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fr-FR" b="1" dirty="0"/>
              <a:t>Puis nous modifions l’ouverture des mobilités articulaires grâce aux angles trouver par l’élève 1 :</a:t>
            </a:r>
            <a:endParaRPr lang="fr-FR" dirty="0"/>
          </a:p>
          <a:p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096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1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2" name="Isosceles Triangle 131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3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4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5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6" name="Isosceles Triangle 135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7" name="Isosceles Triangle 136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20" name="Google Shape;120;gc41cbf22aa_0_1"/>
          <p:cNvSpPr txBox="1"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lnSpc>
                <a:spcPct val="90000"/>
              </a:lnSpc>
              <a:spcAft>
                <a:spcPts val="0"/>
              </a:spcAft>
              <a:buSzPts val="1800"/>
            </a:pPr>
            <a:r>
              <a:rPr lang="en-US" sz="3700"/>
              <a:t>H4-résultat linéarisation d’une courbe</a:t>
            </a:r>
          </a:p>
        </p:txBody>
      </p:sp>
      <p:sp>
        <p:nvSpPr>
          <p:cNvPr id="121" name="Google Shape;121;gc41cbf22aa_0_1"/>
          <p:cNvSpPr txBox="1">
            <a:spLocks noGrp="1"/>
          </p:cNvSpPr>
          <p:nvPr>
            <p:ph idx="1"/>
          </p:nvPr>
        </p:nvSpPr>
        <p:spPr>
          <a:xfrm>
            <a:off x="985969" y="5569874"/>
            <a:ext cx="8288032" cy="701677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>
                <a:solidFill>
                  <a:schemeClr val="tx1"/>
                </a:solidFill>
                <a:latin typeface="+mj-lt"/>
              </a:rPr>
              <a:t>Elève 3: 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Puis l’élève 3 va déterminer l’équation de linéarisation de la réponse théorique du signal de sortie en fonction de la force appliquée sur le capteur :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pic>
        <p:nvPicPr>
          <p:cNvPr id="122" name="Google Shape;122;gc41cbf22aa_0_1"/>
          <p:cNvPicPr preferRelativeResize="0"/>
          <p:nvPr/>
        </p:nvPicPr>
        <p:blipFill rotWithShape="1">
          <a:blip r:embed="rId3"/>
          <a:srcRect r="6670" b="1"/>
          <a:stretch/>
        </p:blipFill>
        <p:spPr>
          <a:xfrm>
            <a:off x="677334" y="468621"/>
            <a:ext cx="8274669" cy="3635025"/>
          </a:xfrm>
          <a:custGeom>
            <a:avLst/>
            <a:gdLst/>
            <a:ahLst/>
            <a:cxnLst/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/>
              <a:t>H5-H6</a:t>
            </a:r>
          </a:p>
        </p:txBody>
      </p:sp>
      <p:sp>
        <p:nvSpPr>
          <p:cNvPr id="136" name="Isosceles Triangle 13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8" name="Isosceles Triangle 13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30" name="Google Shape;128;p7">
            <a:extLst>
              <a:ext uri="{FF2B5EF4-FFF2-40B4-BE49-F238E27FC236}">
                <a16:creationId xmlns:a16="http://schemas.microsoft.com/office/drawing/2014/main" id="{81D73BA0-07BE-4C4B-A699-094E341598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5072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BA63B9E2-1619-4C05-BADC-4C41AEF38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Elève 1 et 3 ce que nous devons faire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AEDDE9C-6E2B-4330-8AF1-87A54AB1F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968" y="1374302"/>
            <a:ext cx="8288033" cy="285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8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41cbf22aa_0_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/>
              <a:t>H5-6 modélisation pate a modeler</a:t>
            </a:r>
            <a:endParaRPr/>
          </a:p>
        </p:txBody>
      </p:sp>
      <p:sp>
        <p:nvSpPr>
          <p:cNvPr id="134" name="Google Shape;134;gc41cbf22aa_0_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/>
              <a:t>élève 1 et 3: index puis le pouce avec capteur au centre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35" name="Google Shape;135;gc41cbf22aa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8974" y="2675500"/>
            <a:ext cx="4825875" cy="3615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c41cbf22aa_0_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09250" y="2765025"/>
            <a:ext cx="4825875" cy="361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41cbf22aa_0_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/>
              <a:t>H5-H6 résultat modélisation Solidworks </a:t>
            </a:r>
            <a:endParaRPr/>
          </a:p>
        </p:txBody>
      </p:sp>
      <p:sp>
        <p:nvSpPr>
          <p:cNvPr id="142" name="Google Shape;142;gc41cbf22aa_0_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/>
              <a:t>élève 1 et 3: index puis le pouce à coté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43" name="Google Shape;143;gc41cbf22aa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5623" y="2886513"/>
            <a:ext cx="3644750" cy="26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c41cbf22aa_0_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23563" y="2424838"/>
            <a:ext cx="2619375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B7595E-8615-43F5-9B5C-7F79BD759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Elève 2 ce que nous devons faire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3D47A0-FCDB-4105-B64E-E7B57098D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L’élève 2 avait pour but de Consulter le tutoriel et de Tester le programme pour l’application sur l’appareil nomade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4762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5EA39187-0197-4C1D-BE4A-06B353C7B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E0FD730-D6BC-440A-89CF-7AA0C22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31382DE6-64CB-4577-89E8-47941290A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ectangle 23">
              <a:extLst>
                <a:ext uri="{FF2B5EF4-FFF2-40B4-BE49-F238E27FC236}">
                  <a16:creationId xmlns:a16="http://schemas.microsoft.com/office/drawing/2014/main" id="{3ABD17EF-A676-4770-A8C8-E83BA0230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6" name="Rectangle 25">
              <a:extLst>
                <a:ext uri="{FF2B5EF4-FFF2-40B4-BE49-F238E27FC236}">
                  <a16:creationId xmlns:a16="http://schemas.microsoft.com/office/drawing/2014/main" id="{380D4582-A9DE-4A6E-8537-EFC4F860C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7" name="Isosceles Triangle 96">
              <a:extLst>
                <a:ext uri="{FF2B5EF4-FFF2-40B4-BE49-F238E27FC236}">
                  <a16:creationId xmlns:a16="http://schemas.microsoft.com/office/drawing/2014/main" id="{D66B8CF3-0959-4E8D-8F3A-AF62F21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Rectangle 27">
              <a:extLst>
                <a:ext uri="{FF2B5EF4-FFF2-40B4-BE49-F238E27FC236}">
                  <a16:creationId xmlns:a16="http://schemas.microsoft.com/office/drawing/2014/main" id="{97D4D559-2783-4E84-BB73-7F51D0235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Rectangle 28">
              <a:extLst>
                <a:ext uri="{FF2B5EF4-FFF2-40B4-BE49-F238E27FC236}">
                  <a16:creationId xmlns:a16="http://schemas.microsoft.com/office/drawing/2014/main" id="{8834FE36-E841-40B5-9465-1CFC99ED5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Rectangle 29">
              <a:extLst>
                <a:ext uri="{FF2B5EF4-FFF2-40B4-BE49-F238E27FC236}">
                  <a16:creationId xmlns:a16="http://schemas.microsoft.com/office/drawing/2014/main" id="{1A4197A1-AE79-4DC1-9E3A-845B40BA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Isosceles Triangle 100">
              <a:extLst>
                <a:ext uri="{FF2B5EF4-FFF2-40B4-BE49-F238E27FC236}">
                  <a16:creationId xmlns:a16="http://schemas.microsoft.com/office/drawing/2014/main" id="{326F6688-CBD0-42EE-9B90-25100FE89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2" name="Isosceles Triangle 101">
              <a:extLst>
                <a:ext uri="{FF2B5EF4-FFF2-40B4-BE49-F238E27FC236}">
                  <a16:creationId xmlns:a16="http://schemas.microsoft.com/office/drawing/2014/main" id="{EF23F9BB-FC2E-48BA-8E63-A4436C28D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49" name="Google Shape;149;gc41cbf22aa_0_26"/>
          <p:cNvSpPr txBox="1">
            <a:spLocks noGrp="1"/>
          </p:cNvSpPr>
          <p:nvPr>
            <p:ph type="title"/>
          </p:nvPr>
        </p:nvSpPr>
        <p:spPr>
          <a:xfrm>
            <a:off x="609601" y="4385066"/>
            <a:ext cx="10923638" cy="131764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lnSpc>
                <a:spcPct val="90000"/>
              </a:lnSpc>
              <a:spcAft>
                <a:spcPts val="0"/>
              </a:spcAft>
              <a:buSzPts val="1800"/>
            </a:pPr>
            <a:r>
              <a:rPr lang="en-US" sz="4200"/>
              <a:t>H5-6 résultat consultation tutoriel et test programme (élève 2)</a:t>
            </a:r>
          </a:p>
        </p:txBody>
      </p:sp>
      <p:sp>
        <p:nvSpPr>
          <p:cNvPr id="150" name="Google Shape;150;gc41cbf22aa_0_26"/>
          <p:cNvSpPr txBox="1">
            <a:spLocks noGrp="1"/>
          </p:cNvSpPr>
          <p:nvPr>
            <p:ph idx="1"/>
          </p:nvPr>
        </p:nvSpPr>
        <p:spPr>
          <a:xfrm>
            <a:off x="609600" y="5702709"/>
            <a:ext cx="10923638" cy="521109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Chocs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écran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chocs blocs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4F71A406-3CB7-4E4D-B434-24E6AA4F3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1772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5" name="Google Shape;158;gc41cbf22aa_0_32">
            <a:extLst>
              <a:ext uri="{FF2B5EF4-FFF2-40B4-BE49-F238E27FC236}">
                <a16:creationId xmlns:a16="http://schemas.microsoft.com/office/drawing/2014/main" id="{0DB500F0-2BC4-4E58-A025-337AEEC81A2A}"/>
              </a:ext>
            </a:extLst>
          </p:cNvPr>
          <p:cNvPicPr preferRelativeResize="0"/>
          <p:nvPr/>
        </p:nvPicPr>
        <p:blipFill rotWithShape="1">
          <a:blip r:embed="rId3"/>
          <a:srcRect l="16140" r="684" b="-1"/>
          <a:stretch/>
        </p:blipFill>
        <p:spPr>
          <a:xfrm>
            <a:off x="20" y="3"/>
            <a:ext cx="6050260" cy="4091667"/>
          </a:xfrm>
          <a:prstGeom prst="rect">
            <a:avLst/>
          </a:prstGeom>
          <a:noFill/>
        </p:spPr>
      </p:pic>
      <p:pic>
        <p:nvPicPr>
          <p:cNvPr id="151" name="Google Shape;151;gc41cbf22aa_0_26"/>
          <p:cNvPicPr preferRelativeResize="0"/>
          <p:nvPr/>
        </p:nvPicPr>
        <p:blipFill rotWithShape="1">
          <a:blip r:embed="rId4"/>
          <a:srcRect l="2451" r="14386" b="-1"/>
          <a:stretch/>
        </p:blipFill>
        <p:spPr>
          <a:xfrm>
            <a:off x="6141719" y="-683"/>
            <a:ext cx="6050280" cy="4092348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8267EEE4-6354-4F1C-9484-951F0EB92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0"/>
            <a:ext cx="121856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3" name="Google Shape;163;gc41cbf22aa_0_38"/>
          <p:cNvSpPr txBox="1">
            <a:spLocks noGrp="1"/>
          </p:cNvSpPr>
          <p:nvPr>
            <p:ph type="title"/>
          </p:nvPr>
        </p:nvSpPr>
        <p:spPr>
          <a:xfrm>
            <a:off x="989768" y="609600"/>
            <a:ext cx="5498361" cy="1320800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dirty="0"/>
              <a:t>Bluetooth écran et </a:t>
            </a:r>
            <a:r>
              <a:rPr lang="fr-FR" dirty="0" err="1"/>
              <a:t>bloocs</a:t>
            </a:r>
            <a:endParaRPr lang="fr-FR" dirty="0"/>
          </a:p>
        </p:txBody>
      </p:sp>
      <p:sp>
        <p:nvSpPr>
          <p:cNvPr id="108" name="Isosceles Triangle 107">
            <a:extLst>
              <a:ext uri="{FF2B5EF4-FFF2-40B4-BE49-F238E27FC236}">
                <a16:creationId xmlns:a16="http://schemas.microsoft.com/office/drawing/2014/main" id="{0E5A83F9-E6B8-40BD-9C0D-9A6F15650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rgbClr val="475039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4" name="Google Shape;164;gc41cbf22aa_0_38"/>
          <p:cNvSpPr txBox="1">
            <a:spLocks noGrp="1"/>
          </p:cNvSpPr>
          <p:nvPr>
            <p:ph idx="1"/>
          </p:nvPr>
        </p:nvSpPr>
        <p:spPr>
          <a:xfrm>
            <a:off x="989768" y="2833077"/>
            <a:ext cx="290390" cy="388077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fr-FR" dirty="0"/>
          </a:p>
        </p:txBody>
      </p:sp>
      <p:pic>
        <p:nvPicPr>
          <p:cNvPr id="165" name="Google Shape;165;gc41cbf22aa_0_38"/>
          <p:cNvPicPr preferRelativeResize="0"/>
          <p:nvPr/>
        </p:nvPicPr>
        <p:blipFill rotWithShape="1">
          <a:blip r:embed="rId3"/>
          <a:srcRect l="4280" r="19749" b="-2"/>
          <a:stretch/>
        </p:blipFill>
        <p:spPr>
          <a:xfrm>
            <a:off x="1849272" y="2100549"/>
            <a:ext cx="4887691" cy="3448414"/>
          </a:xfrm>
          <a:prstGeom prst="rect">
            <a:avLst/>
          </a:prstGeom>
          <a:noFill/>
        </p:spPr>
      </p:pic>
      <p:pic>
        <p:nvPicPr>
          <p:cNvPr id="5" name="Google Shape;172;gc41cbf22aa_0_44">
            <a:extLst>
              <a:ext uri="{FF2B5EF4-FFF2-40B4-BE49-F238E27FC236}">
                <a16:creationId xmlns:a16="http://schemas.microsoft.com/office/drawing/2014/main" id="{64B52829-2CD8-4D10-BB7E-7F1CE5B8FCF3}"/>
              </a:ext>
            </a:extLst>
          </p:cNvPr>
          <p:cNvPicPr preferRelativeResize="0"/>
          <p:nvPr/>
        </p:nvPicPr>
        <p:blipFill rotWithShape="1">
          <a:blip r:embed="rId4"/>
          <a:srcRect l="7713" r="15887"/>
          <a:stretch/>
        </p:blipFill>
        <p:spPr>
          <a:xfrm>
            <a:off x="6957331" y="2237158"/>
            <a:ext cx="5011126" cy="3428996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 sz="4400"/>
              <a:t>H7-H8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7" name="Isosceles Triangle 12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5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6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7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8" name="Isosceles Triangle 187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0" name="Google Shape;178;p8">
            <a:extLst>
              <a:ext uri="{FF2B5EF4-FFF2-40B4-BE49-F238E27FC236}">
                <a16:creationId xmlns:a16="http://schemas.microsoft.com/office/drawing/2014/main" id="{5E09A701-00BE-444D-9005-15A4FBB710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5129472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/>
              <a:t>Sommaire</a:t>
            </a:r>
            <a:endParaRPr/>
          </a:p>
        </p:txBody>
      </p:sp>
      <p:sp>
        <p:nvSpPr>
          <p:cNvPr id="91" name="Google Shape;91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H0 – Introduction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H1 – Imprégnation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H2-H3 – Expérimentation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H4 – Simulation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H5-H6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H7-H8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H9-H10-H11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fr-FR"/>
              <a:t>H12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EA39187-0197-4C1D-BE4A-06B353C7B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E0FD730-D6BC-440A-89CF-7AA0C22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1382DE6-64CB-4577-89E8-47941290A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3ABD17EF-A676-4770-A8C8-E83BA0230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380D4582-A9DE-4A6E-8537-EFC4F860C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66B8CF3-0959-4E8D-8F3A-AF62F21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97D4D559-2783-4E84-BB73-7F51D0235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8834FE36-E841-40B5-9465-1CFC99ED5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1A4197A1-AE79-4DC1-9E3A-845B40BA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26F6688-CBD0-42EE-9B90-25100FE89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F23F9BB-FC2E-48BA-8E63-A4436C28D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9F90C6B-AAC7-49B0-8800-665A7383A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4385066"/>
            <a:ext cx="10923638" cy="131764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Programmation de l’application résultat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273C56E-3FCD-4762-A8F0-801DB91F1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702709"/>
            <a:ext cx="10923638" cy="5211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Bluetooth blocs et écran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71A406-3CB7-4E4D-B434-24E6AA4F3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1772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11B4E13-48EE-40A5-86A9-86241B49F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8" r="12796" b="-1"/>
          <a:stretch/>
        </p:blipFill>
        <p:spPr>
          <a:xfrm>
            <a:off x="20" y="3"/>
            <a:ext cx="6050260" cy="409166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3AB5F28-70EC-412D-8311-5C4ABCD7E7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5" r="15492" b="-1"/>
          <a:stretch/>
        </p:blipFill>
        <p:spPr>
          <a:xfrm>
            <a:off x="6141719" y="-683"/>
            <a:ext cx="6050280" cy="409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11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267EEE4-6354-4F1C-9484-951F0EB92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0"/>
            <a:ext cx="121856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CFDFBB-932D-42E4-8AFE-70527E7FB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768" y="609600"/>
            <a:ext cx="5498361" cy="1320800"/>
          </a:xfrm>
        </p:spPr>
        <p:txBody>
          <a:bodyPr anchor="ctr">
            <a:normAutofit/>
          </a:bodyPr>
          <a:lstStyle/>
          <a:p>
            <a:r>
              <a:rPr lang="fr-FR" dirty="0"/>
              <a:t>Vocal blocs et écran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E5A83F9-E6B8-40BD-9C0D-9A6F15650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rgbClr val="49523A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BD40EE3-177D-43A1-AC95-4534484A2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770" y="2160589"/>
            <a:ext cx="5549732" cy="3880773"/>
          </a:xfrm>
        </p:spPr>
        <p:txBody>
          <a:bodyPr>
            <a:normAutofit/>
          </a:bodyPr>
          <a:lstStyle/>
          <a:p>
            <a:endParaRPr lang="fr-FR" dirty="0"/>
          </a:p>
        </p:txBody>
      </p:sp>
      <p:pic>
        <p:nvPicPr>
          <p:cNvPr id="6" name="Image 5" descr="Une image contenant texte, capture d’écran, intérieur&#10;&#10;Description générée automatiquement">
            <a:extLst>
              <a:ext uri="{FF2B5EF4-FFF2-40B4-BE49-F238E27FC236}">
                <a16:creationId xmlns:a16="http://schemas.microsoft.com/office/drawing/2014/main" id="{1ECF0119-511B-4318-86BC-94CA80E22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1" r="19558" b="-2"/>
          <a:stretch/>
        </p:blipFill>
        <p:spPr>
          <a:xfrm>
            <a:off x="7531482" y="10"/>
            <a:ext cx="4657341" cy="344841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8A8E445-9038-4B59-A4FE-1F1BF61602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0"/>
          <a:stretch/>
        </p:blipFill>
        <p:spPr>
          <a:xfrm>
            <a:off x="7528308" y="3437472"/>
            <a:ext cx="4657341" cy="342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03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41cbf22aa_0_5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7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/>
              <a:t>Programme arduino à lire de gauche à droite</a:t>
            </a:r>
          </a:p>
        </p:txBody>
      </p:sp>
      <p:pic>
        <p:nvPicPr>
          <p:cNvPr id="185" name="Google Shape;185;gc41cbf22aa_0_50"/>
          <p:cNvPicPr preferRelativeResize="0"/>
          <p:nvPr/>
        </p:nvPicPr>
        <p:blipFill rotWithShape="1">
          <a:blip r:embed="rId3"/>
          <a:srcRect t="4410" r="-3" b="2641"/>
          <a:stretch/>
        </p:blipFill>
        <p:spPr>
          <a:xfrm>
            <a:off x="676053" y="2158073"/>
            <a:ext cx="2637660" cy="3882362"/>
          </a:xfrm>
          <a:prstGeom prst="rect">
            <a:avLst/>
          </a:prstGeom>
          <a:noFill/>
        </p:spPr>
      </p:pic>
      <p:pic>
        <p:nvPicPr>
          <p:cNvPr id="187" name="Google Shape;187;gc41cbf22aa_0_50"/>
          <p:cNvPicPr preferRelativeResize="0"/>
          <p:nvPr/>
        </p:nvPicPr>
        <p:blipFill rotWithShape="1">
          <a:blip r:embed="rId4"/>
          <a:srcRect t="21401" r="1" b="40064"/>
          <a:stretch/>
        </p:blipFill>
        <p:spPr>
          <a:xfrm>
            <a:off x="3479643" y="2159331"/>
            <a:ext cx="2616049" cy="1853870"/>
          </a:xfrm>
          <a:prstGeom prst="rect">
            <a:avLst/>
          </a:prstGeom>
          <a:noFill/>
        </p:spPr>
      </p:pic>
      <p:sp>
        <p:nvSpPr>
          <p:cNvPr id="192" name="Isosceles Triangle 8">
            <a:extLst>
              <a:ext uri="{FF2B5EF4-FFF2-40B4-BE49-F238E27FC236}">
                <a16:creationId xmlns:a16="http://schemas.microsoft.com/office/drawing/2014/main" id="{EDEA1E2F-218D-4172-856B-74C87C895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6" name="Google Shape;186;gc41cbf22aa_0_50"/>
          <p:cNvPicPr preferRelativeResize="0"/>
          <p:nvPr/>
        </p:nvPicPr>
        <p:blipFill rotWithShape="1">
          <a:blip r:embed="rId5"/>
          <a:srcRect t="36118" b="26629"/>
          <a:stretch/>
        </p:blipFill>
        <p:spPr>
          <a:xfrm>
            <a:off x="3478362" y="4179689"/>
            <a:ext cx="2616049" cy="1861210"/>
          </a:xfrm>
          <a:prstGeom prst="rect">
            <a:avLst/>
          </a:prstGeom>
          <a:noFill/>
        </p:spPr>
      </p:pic>
      <p:sp>
        <p:nvSpPr>
          <p:cNvPr id="184" name="Google Shape;184;gc41cbf22aa_0_50"/>
          <p:cNvSpPr txBox="1">
            <a:spLocks noGrp="1"/>
          </p:cNvSpPr>
          <p:nvPr>
            <p:ph idx="1"/>
          </p:nvPr>
        </p:nvSpPr>
        <p:spPr>
          <a:xfrm>
            <a:off x="6325880" y="2160589"/>
            <a:ext cx="2948121" cy="388077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6" name="Isosceles Triangle 8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2" name="Google Shape;192;p9"/>
          <p:cNvSpPr txBox="1"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>
                <a:solidFill>
                  <a:srgbClr val="FFFFFF"/>
                </a:solidFill>
              </a:rPr>
              <a:t>H9-H10-H11</a:t>
            </a:r>
          </a:p>
        </p:txBody>
      </p:sp>
      <p:pic>
        <p:nvPicPr>
          <p:cNvPr id="3" name="Image 2" descr="Une image contenant texte, ordinateur, équipement électronique, guichet&#10;&#10;Description générée automatiquement">
            <a:extLst>
              <a:ext uri="{FF2B5EF4-FFF2-40B4-BE49-F238E27FC236}">
                <a16:creationId xmlns:a16="http://schemas.microsoft.com/office/drawing/2014/main" id="{BD804D05-4667-4D35-9AAF-36CBFA388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51" y="2509256"/>
            <a:ext cx="5002310" cy="2501155"/>
          </a:xfrm>
          <a:prstGeom prst="rect">
            <a:avLst/>
          </a:prstGeom>
        </p:spPr>
      </p:pic>
      <p:sp>
        <p:nvSpPr>
          <p:cNvPr id="193" name="Google Shape;193;p9"/>
          <p:cNvSpPr txBox="1"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 marL="228600" lvl="0" indent="-228600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2800"/>
              <a:buChar char="•"/>
            </a:pPr>
            <a:r>
              <a:rPr lang="fr-FR">
                <a:solidFill>
                  <a:srgbClr val="FFFFFF"/>
                </a:solidFill>
              </a:rPr>
              <a:t>Montage et synthèse du projet</a:t>
            </a:r>
          </a:p>
          <a:p>
            <a:pPr marL="228600" lvl="0" indent="-228600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2800"/>
              <a:buChar char="•"/>
            </a:pPr>
            <a:endParaRPr lang="fr-FR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 dirty="0"/>
              <a:t>H0-H1-H2-H3 – Introduction, Imprégnation et  Expérimentation</a:t>
            </a:r>
            <a:endParaRPr dirty="0"/>
          </a:p>
        </p:txBody>
      </p:sp>
      <p:sp>
        <p:nvSpPr>
          <p:cNvPr id="109" name="Google Shape;109;p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.Mise en place des élèves et découverte du projet</a:t>
            </a:r>
          </a:p>
          <a:p>
            <a:pPr marL="22860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228600" lvl="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Découverte des vidéos en rapport avec le projet</a:t>
            </a:r>
          </a:p>
          <a:p>
            <a:pPr marL="228600" lvl="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. 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13h15 le samedi.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L_homme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bionique - France 2 - 13 juin 2020 .mp4</a:t>
            </a:r>
            <a:endParaRPr lang="fr-FR" dirty="0">
              <a:solidFill>
                <a:schemeClr val="tx1"/>
              </a:solidFill>
            </a:endParaRPr>
          </a:p>
          <a:p>
            <a:pPr marL="228600" lvl="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.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L_homme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deux mains-YouTube.mp4</a:t>
            </a:r>
            <a:endParaRPr lang="fr-FR" dirty="0">
              <a:solidFill>
                <a:schemeClr val="tx1"/>
              </a:solidFill>
              <a:highlight>
                <a:srgbClr val="FFFFFF"/>
              </a:highlight>
              <a:uFill>
                <a:noFill/>
              </a:uFill>
            </a:endParaRPr>
          </a:p>
          <a:p>
            <a:pPr marL="228600" lvl="0" indent="-508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-Travail sur le servomoteur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-Travail sur la pince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</a:rPr>
              <a:t>-Travail sur le capteur de force</a:t>
            </a:r>
            <a:endParaRPr dirty="0">
              <a:solidFill>
                <a:schemeClr val="tx1"/>
              </a:solidFill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C143D3B4-F181-46B2-A916-5D70064DD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1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Travail sur le servomoteur résultat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08B18F6C-9FAD-4730-B455-3BBCAE7829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0729" y="934222"/>
            <a:ext cx="6138511" cy="329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2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3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7" name="Rectangle 25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8" name="Group 27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9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19CDD96-D670-4AC8-AB31-49FCE815F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4758611"/>
            <a:ext cx="8508893" cy="102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000" dirty="0"/>
              <a:t>Travail sur la </a:t>
            </a:r>
            <a:r>
              <a:rPr lang="en-US" sz="5000" dirty="0" err="1"/>
              <a:t>pince</a:t>
            </a:r>
            <a:r>
              <a:rPr lang="en-US" sz="5000" dirty="0"/>
              <a:t> </a:t>
            </a:r>
            <a:r>
              <a:rPr lang="en-US" sz="5000" dirty="0" err="1"/>
              <a:t>résultat</a:t>
            </a:r>
            <a:endParaRPr lang="en-US" sz="50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606BB34-D2C8-4A6B-A4AE-EDB782F4B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43" y="752001"/>
            <a:ext cx="1520189" cy="3217333"/>
          </a:xfrm>
          <a:prstGeom prst="rect">
            <a:avLst/>
          </a:prstGeom>
        </p:spPr>
      </p:pic>
      <p:pic>
        <p:nvPicPr>
          <p:cNvPr id="7" name="Image 6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F37EC2C1-C116-48EE-B93D-8BFA750DA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733" y="662625"/>
            <a:ext cx="1520189" cy="3217333"/>
          </a:xfrm>
          <a:prstGeom prst="rect">
            <a:avLst/>
          </a:prstGeom>
        </p:spPr>
      </p:pic>
      <p:pic>
        <p:nvPicPr>
          <p:cNvPr id="5" name="Espace réservé du contenu 4" descr="Une image contenant intérieur&#10;&#10;Description générée automatiquement">
            <a:extLst>
              <a:ext uri="{FF2B5EF4-FFF2-40B4-BE49-F238E27FC236}">
                <a16:creationId xmlns:a16="http://schemas.microsoft.com/office/drawing/2014/main" id="{422941E6-E224-47DC-9472-E950F0270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318415" y="677335"/>
            <a:ext cx="1520189" cy="321733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C3512FD-0B03-4455-94F3-CEE9C42958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184" y="999733"/>
            <a:ext cx="6201640" cy="281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9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BCEF1-F85F-45BD-AFEF-60EF53B03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fr-FR" dirty="0"/>
              <a:t>Travail sur le capteur de force expérience 1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CD03C19-D3C2-47BB-B905-6B6A9E1D9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5713" y="2433711"/>
            <a:ext cx="5178953" cy="319336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64145DB-3031-4794-83A2-38296C0CB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" r="29858" b="1"/>
          <a:stretch/>
        </p:blipFill>
        <p:spPr>
          <a:xfrm>
            <a:off x="677335" y="2159331"/>
            <a:ext cx="5418666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9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563620-3889-4EA4-AE41-EFFCF7A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938468" cy="543176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Travail sur le capteur de force résultat expérience 2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4C933D1B-9125-4672-8F71-BEE303EA3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513" y="956603"/>
            <a:ext cx="5424487" cy="2306123"/>
          </a:xfrm>
          <a:prstGeom prst="rect">
            <a:avLst/>
          </a:prstGeom>
        </p:spPr>
      </p:pic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0EFE126-63A2-41CB-9E64-74EB0DEC3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889" y="4048918"/>
            <a:ext cx="4919616" cy="199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5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7" name="Rectangle 12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fr-FR"/>
              <a:t>H4 – Simulation</a:t>
            </a:r>
          </a:p>
        </p:txBody>
      </p:sp>
      <p:sp>
        <p:nvSpPr>
          <p:cNvPr id="128" name="Isosceles Triangle 1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9" name="Isosceles Triangle 1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30" name="Google Shape;115;p6">
            <a:extLst>
              <a:ext uri="{FF2B5EF4-FFF2-40B4-BE49-F238E27FC236}">
                <a16:creationId xmlns:a16="http://schemas.microsoft.com/office/drawing/2014/main" id="{211BCC9E-0054-4815-9C51-93B4793E84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715117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7B03D6-1E19-4619-9E3D-FB1E206B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484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fr-FR" dirty="0"/>
              <a:t>Résultat SolidWorks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6A3B582-9831-4C07-B883-04A0E515C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1205723"/>
            <a:ext cx="5421162" cy="1409501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482E65-21E2-4DCE-8865-D106DDD61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3484" y="2160589"/>
            <a:ext cx="2930517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700" b="1" dirty="0"/>
              <a:t>La première étape en collaboration avec l’élève 1 et 2 est d’identifier les classes d’équivalences sur le repère ci-dessus :</a:t>
            </a:r>
          </a:p>
          <a:p>
            <a:pPr>
              <a:lnSpc>
                <a:spcPct val="90000"/>
              </a:lnSpc>
            </a:pPr>
            <a:r>
              <a:rPr lang="fr-FR" sz="1700" b="1" dirty="0"/>
              <a:t>Ensuite nous allons paramétrer le modèle volumique de simulation mécanique de la pince.</a:t>
            </a:r>
            <a:endParaRPr lang="fr-FR" sz="1700" dirty="0"/>
          </a:p>
          <a:p>
            <a:pPr>
              <a:lnSpc>
                <a:spcPct val="90000"/>
              </a:lnSpc>
            </a:pPr>
            <a:r>
              <a:rPr lang="fr-FR" sz="1700" dirty="0"/>
              <a:t>	</a:t>
            </a:r>
            <a:r>
              <a:rPr lang="fr-FR" sz="1700" b="1" dirty="0"/>
              <a:t>Tout d’abord nous adaptons le modèle volumique de la pince à son gobelet </a:t>
            </a:r>
            <a:r>
              <a:rPr lang="fr-FR" sz="1700" dirty="0"/>
              <a:t>:</a:t>
            </a:r>
          </a:p>
        </p:txBody>
      </p:sp>
      <p:pic>
        <p:nvPicPr>
          <p:cNvPr id="26" name="Espace réservé du contenu 3">
            <a:extLst>
              <a:ext uri="{FF2B5EF4-FFF2-40B4-BE49-F238E27FC236}">
                <a16:creationId xmlns:a16="http://schemas.microsoft.com/office/drawing/2014/main" id="{D4346DFD-0CA4-40F5-BFA6-D2C5532AC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43" y="3439020"/>
            <a:ext cx="4796943" cy="260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1572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374</Words>
  <Application>Microsoft Office PowerPoint</Application>
  <PresentationFormat>Grand écran</PresentationFormat>
  <Paragraphs>59</Paragraphs>
  <Slides>23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Trebuchet MS</vt:lpstr>
      <vt:lpstr>Wingdings 3</vt:lpstr>
      <vt:lpstr>Facette</vt:lpstr>
      <vt:lpstr>TP 12h SI</vt:lpstr>
      <vt:lpstr>Sommaire</vt:lpstr>
      <vt:lpstr>H0-H1-H2-H3 – Introduction, Imprégnation et  Expérimentation</vt:lpstr>
      <vt:lpstr>Travail sur le servomoteur résultat</vt:lpstr>
      <vt:lpstr>Travail sur la pince résultat</vt:lpstr>
      <vt:lpstr>Travail sur le capteur de force expérience 1</vt:lpstr>
      <vt:lpstr>Travail sur le capteur de force résultat expérience 2</vt:lpstr>
      <vt:lpstr>H4 – Simulation</vt:lpstr>
      <vt:lpstr>Résultat SolidWorks</vt:lpstr>
      <vt:lpstr>Présentation PowerPoint</vt:lpstr>
      <vt:lpstr>H4-résultat linéarisation d’une courbe</vt:lpstr>
      <vt:lpstr>H5-H6</vt:lpstr>
      <vt:lpstr>Elève 1 et 3 ce que nous devons faire</vt:lpstr>
      <vt:lpstr>H5-6 modélisation pate a modeler</vt:lpstr>
      <vt:lpstr>H5-H6 résultat modélisation Solidworks </vt:lpstr>
      <vt:lpstr>Elève 2 ce que nous devons faire</vt:lpstr>
      <vt:lpstr>H5-6 résultat consultation tutoriel et test programme (élève 2)</vt:lpstr>
      <vt:lpstr>Bluetooth écran et bloocs</vt:lpstr>
      <vt:lpstr>H7-H8</vt:lpstr>
      <vt:lpstr>Programmation de l’application résultat</vt:lpstr>
      <vt:lpstr>Vocal blocs et écran</vt:lpstr>
      <vt:lpstr>Programme arduino à lire de gauche à droite</vt:lpstr>
      <vt:lpstr>H9-H10-H11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 12h SI</dc:title>
  <dc:creator>COULON Ethan</dc:creator>
  <cp:lastModifiedBy>catherine Coulon</cp:lastModifiedBy>
  <cp:revision>9</cp:revision>
  <dcterms:created xsi:type="dcterms:W3CDTF">2021-03-08T09:51:05Z</dcterms:created>
  <dcterms:modified xsi:type="dcterms:W3CDTF">2022-03-04T16:51:31Z</dcterms:modified>
</cp:coreProperties>
</file>

<file path=docProps/thumbnail.jpeg>
</file>